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CFF2C-6F41-41C2-8675-05AA0259F0D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84BBA-98D7-495A-9823-BC9492A51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1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84BBA-98D7-495A-9823-BC9492A513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3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A39E-AB15-440B-B8E6-0DC5A0A9DF2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04D433-9655-4B64-9026-3CF470748F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A39E-AB15-440B-B8E6-0DC5A0A9DF2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D433-9655-4B64-9026-3CF470748F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E04D433-9655-4B64-9026-3CF470748F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A39E-AB15-440B-B8E6-0DC5A0A9DF2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A39E-AB15-440B-B8E6-0DC5A0A9DF2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E04D433-9655-4B64-9026-3CF470748F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A39E-AB15-440B-B8E6-0DC5A0A9DF2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04D433-9655-4B64-9026-3CF470748F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71BA39E-AB15-440B-B8E6-0DC5A0A9DF2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D433-9655-4B64-9026-3CF470748F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A39E-AB15-440B-B8E6-0DC5A0A9DF2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E04D433-9655-4B64-9026-3CF470748F4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A39E-AB15-440B-B8E6-0DC5A0A9DF2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E04D433-9655-4B64-9026-3CF470748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A39E-AB15-440B-B8E6-0DC5A0A9DF2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04D433-9655-4B64-9026-3CF470748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04D433-9655-4B64-9026-3CF470748F4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A39E-AB15-440B-B8E6-0DC5A0A9DF2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E04D433-9655-4B64-9026-3CF470748F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71BA39E-AB15-440B-B8E6-0DC5A0A9DF2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71BA39E-AB15-440B-B8E6-0DC5A0A9DF2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04D433-9655-4B64-9026-3CF470748F4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86200"/>
            <a:ext cx="6400800" cy="1905000"/>
          </a:xfrm>
        </p:spPr>
        <p:txBody>
          <a:bodyPr>
            <a:normAutofit fontScale="47500" lnSpcReduction="20000"/>
          </a:bodyPr>
          <a:lstStyle/>
          <a:p>
            <a:endParaRPr lang="en-US" sz="4400" dirty="0" smtClean="0">
              <a:solidFill>
                <a:srgbClr val="002060"/>
              </a:solidFill>
            </a:endParaRPr>
          </a:p>
          <a:p>
            <a:r>
              <a:rPr lang="en-US" sz="7600" dirty="0" smtClean="0">
                <a:solidFill>
                  <a:srgbClr val="002060"/>
                </a:solidFill>
              </a:rPr>
              <a:t>My Family HERITAGE PROJECT</a:t>
            </a:r>
            <a:endParaRPr lang="en-US" sz="760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Jacob Edwards</a:t>
            </a:r>
            <a: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286000" cy="350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1001"/>
            <a:ext cx="2598420" cy="350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7400" y="579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Ms. </a:t>
            </a:r>
            <a:r>
              <a:rPr lang="en-US" dirty="0" err="1" smtClean="0"/>
              <a:t>Zaccagnini’s</a:t>
            </a:r>
            <a:r>
              <a:rPr lang="en-US" dirty="0" smtClean="0"/>
              <a:t>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My Family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1524000"/>
            <a:ext cx="4711031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28801"/>
            <a:ext cx="1541998" cy="3581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48768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Me with my sisters, brother and my two cousins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5562600"/>
            <a:ext cx="154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Me with my Mom getting ready for football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3" y="1828800"/>
            <a:ext cx="1861317" cy="35813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4077" y="5470267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Me with my dad and sister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My Heritage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95290"/>
            <a:ext cx="3581400" cy="15433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2" y="4266979"/>
            <a:ext cx="3201198" cy="1600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21" y="4343400"/>
            <a:ext cx="3124200" cy="1524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13313"/>
            <a:ext cx="3636442" cy="15252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447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My Mom’s side of the family is both American and South American (Peru)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6769" y="1447800"/>
            <a:ext cx="2983523" cy="94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My Dad’s side of the family is  both American and British (England)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19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Where On Earth Is My Family From?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51" y="2697622"/>
            <a:ext cx="5848350" cy="3448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200400"/>
            <a:ext cx="1447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My family is from three different continents: North America, South America and Europe!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3232229">
            <a:off x="1869089" y="3246777"/>
            <a:ext cx="685800" cy="38099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3232229">
            <a:off x="3289742" y="3246777"/>
            <a:ext cx="685800" cy="38099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3232229">
            <a:off x="1994342" y="4406560"/>
            <a:ext cx="685800" cy="38099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My Hispanic Heritage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70" y="2953208"/>
            <a:ext cx="2819400" cy="35780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7" y="3048000"/>
            <a:ext cx="2681243" cy="3457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683951" cy="1297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3176954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My grandpa  was born in Peru. He came to the US when he was a teenager and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w</a:t>
            </a:r>
            <a:r>
              <a:rPr lang="en-US" sz="1600" dirty="0" smtClean="0">
                <a:solidFill>
                  <a:srgbClr val="002060"/>
                </a:solidFill>
              </a:rPr>
              <a:t>ent into the army to fight in the Vietnam war.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My mom was the first person in my grandpa’s family born in the US.  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My American Heritage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99787"/>
            <a:ext cx="2514600" cy="4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793264"/>
            <a:ext cx="2505075" cy="2302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905000"/>
            <a:ext cx="182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I was born in Raleigh NC.  My family has lived in </a:t>
            </a:r>
            <a:r>
              <a:rPr lang="en-US" sz="1400" dirty="0">
                <a:solidFill>
                  <a:srgbClr val="002060"/>
                </a:solidFill>
              </a:rPr>
              <a:t>R</a:t>
            </a:r>
            <a:r>
              <a:rPr lang="en-US" sz="1400" dirty="0" smtClean="0">
                <a:solidFill>
                  <a:srgbClr val="002060"/>
                </a:solidFill>
              </a:rPr>
              <a:t>aleigh for 18 years.</a:t>
            </a:r>
          </a:p>
          <a:p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I love living here and going to Durham Bulls games, going to the beach, and watching the Panthers play football.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00200"/>
            <a:ext cx="2657475" cy="196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2" y="4582656"/>
            <a:ext cx="2282348" cy="1828382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228600" y="1499786"/>
            <a:ext cx="8577072" cy="505341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My Family Traditions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447800"/>
            <a:ext cx="2875756" cy="4419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51054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44958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My favorite family traditions are going to pick out a real Christmas tree and getting new pajamas on Christmas Eve.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206</Words>
  <Application>Microsoft Office PowerPoint</Application>
  <PresentationFormat>On-screen Show (4:3)</PresentationFormat>
  <Paragraphs>126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Georgia</vt:lpstr>
      <vt:lpstr>Wingdings</vt:lpstr>
      <vt:lpstr>Wingdings 2</vt:lpstr>
      <vt:lpstr>Civic</vt:lpstr>
      <vt:lpstr>Jacob Edwards </vt:lpstr>
      <vt:lpstr>My Family</vt:lpstr>
      <vt:lpstr>My Heritage</vt:lpstr>
      <vt:lpstr>Where On Earth Is My Family From?</vt:lpstr>
      <vt:lpstr>My Hispanic Heritage</vt:lpstr>
      <vt:lpstr>My American Heritage</vt:lpstr>
      <vt:lpstr>My Family Traditions</vt:lpstr>
    </vt:vector>
  </TitlesOfParts>
  <Company>inVentiv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Jacob Edwards</dc:title>
  <dc:creator>Windows User</dc:creator>
  <cp:lastModifiedBy>szaccagnini</cp:lastModifiedBy>
  <cp:revision>31</cp:revision>
  <dcterms:created xsi:type="dcterms:W3CDTF">2016-12-02T19:44:27Z</dcterms:created>
  <dcterms:modified xsi:type="dcterms:W3CDTF">2016-12-06T13:54:39Z</dcterms:modified>
</cp:coreProperties>
</file>